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466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6510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945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92264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24360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34461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5167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02797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9161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798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01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8052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744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4039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7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5033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18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F067188-2DCC-47C5-829B-74871E4116E7}" type="datetimeFigureOut">
              <a:rPr lang="en-GB" smtClean="0"/>
              <a:t>23/04/2022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5D06E97-002A-4277-94E0-5939BFF549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39300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Лабораторная работа 1 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960926" cy="1947333"/>
          </a:xfrm>
        </p:spPr>
        <p:txBody>
          <a:bodyPr>
            <a:normAutofit/>
          </a:bodyPr>
          <a:lstStyle/>
          <a:p>
            <a:r>
              <a:rPr lang="ru-RU" sz="2800" dirty="0" smtClean="0"/>
              <a:t>Установка и конфигурация операционной системы на виртуальную машину</a:t>
            </a:r>
            <a:r>
              <a:rPr lang="en-US" sz="2800" dirty="0" smtClean="0"/>
              <a:t> </a:t>
            </a:r>
            <a:r>
              <a:rPr lang="en-US" dirty="0" smtClean="0"/>
              <a:t>(</a:t>
            </a:r>
            <a:r>
              <a:rPr lang="az-Cyrl-AZ" dirty="0"/>
              <a:t>С графическими </a:t>
            </a:r>
            <a:r>
              <a:rPr lang="az-Cyrl-AZ" dirty="0" smtClean="0"/>
              <a:t>изображениями</a:t>
            </a:r>
            <a:r>
              <a:rPr lang="en-US" dirty="0" smtClean="0"/>
              <a:t>).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277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80" y="416412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Загрузите файл Fedora .iso с https://getfedora.org/ru/workstation/download /. Затем загрузите VirtualBox с https://www.virtualbox.org/wiki/Downloads и установите его.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683" y="-1"/>
            <a:ext cx="5492408" cy="305428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909" y="-1"/>
            <a:ext cx="5128181" cy="305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515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877" y="977867"/>
            <a:ext cx="10515600" cy="1325563"/>
          </a:xfrm>
        </p:spPr>
        <p:txBody>
          <a:bodyPr/>
          <a:lstStyle/>
          <a:p>
            <a:r>
              <a:rPr lang="ru-RU" dirty="0" smtClean="0"/>
              <a:t>Введите имя и измените версию на Fedora 64-разрядную.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119" y="2835111"/>
            <a:ext cx="6359115" cy="3614738"/>
          </a:xfrm>
        </p:spPr>
      </p:pic>
    </p:spTree>
    <p:extLst>
      <p:ext uri="{BB962C8B-B14F-4D97-AF65-F5344CB8AC3E}">
        <p14:creationId xmlns:p14="http://schemas.microsoft.com/office/powerpoint/2010/main" val="147064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9441" y="556355"/>
            <a:ext cx="8534400" cy="1507067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Измените размер памяти как минимум на 2048 МБ и измените размер файла на 80,00 Гб.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96" y="3174312"/>
            <a:ext cx="4650892" cy="349734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362" y="3174312"/>
            <a:ext cx="4817096" cy="341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82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373793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После изменения "Общего буфера обмена" и "Перетаскивания" на двунаправленный в настройках&gt; общие&gt; дополнительно добавьте файл fedora .iso, запустите виртуальную машину и нажмите "установить на жесткий диск".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74" y="4036210"/>
            <a:ext cx="3751549" cy="282179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881" y="4078525"/>
            <a:ext cx="3851168" cy="27371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660" y="3858857"/>
            <a:ext cx="3837447" cy="299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6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После установки выключите компьютер, удалите файл fedora .iso и снова запустите компьютер.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900" y="2712563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177083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8294" y="792024"/>
            <a:ext cx="8534400" cy="1507067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Настройте профиль, создайте имя пользователя и сгенерируйте пароль.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0" y="3342953"/>
            <a:ext cx="5836329" cy="328293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202" y="3342953"/>
            <a:ext cx="5649797" cy="328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45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191</TotalTime>
  <Words>123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Slice</vt:lpstr>
      <vt:lpstr>Лабораторная работа 1 </vt:lpstr>
      <vt:lpstr>Загрузите файл Fedora .iso с https://getfedora.org/ru/workstation/download /. Затем загрузите VirtualBox с https://www.virtualbox.org/wiki/Downloads и установите его.</vt:lpstr>
      <vt:lpstr>Введите имя и измените версию на Fedora 64-разрядную.</vt:lpstr>
      <vt:lpstr>Измените размер памяти как минимум на 2048 МБ и измените размер файла на 80,00 Гб.</vt:lpstr>
      <vt:lpstr>После изменения "Общего буфера обмена" и "Перетаскивания" на двунаправленный в настройках&gt; общие&gt; дополнительно добавьте файл fedora .iso, запустите виртуальную машину и нажмите "установить на жесткий диск".</vt:lpstr>
      <vt:lpstr>После установки выключите компьютер, удалите файл fedora .iso и снова запустите компьютер.</vt:lpstr>
      <vt:lpstr>Настройте профиль, создайте имя пользователя и сгенерируйте пароль.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</dc:title>
  <dc:creator>uzoma</dc:creator>
  <cp:lastModifiedBy>uzoma</cp:lastModifiedBy>
  <cp:revision>6</cp:revision>
  <dcterms:created xsi:type="dcterms:W3CDTF">2022-04-23T17:31:26Z</dcterms:created>
  <dcterms:modified xsi:type="dcterms:W3CDTF">2022-04-23T20:42:54Z</dcterms:modified>
</cp:coreProperties>
</file>

<file path=docProps/thumbnail.jpeg>
</file>